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14" y="-6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10/23/2022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October 24 – 28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369" y="1961667"/>
            <a:ext cx="10886209" cy="48363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marL="0" indent="0">
              <a:buNone/>
            </a:pPr>
            <a:r>
              <a:rPr lang="en-US" b="1" dirty="0"/>
              <a:t>ELAGSE6W2: </a:t>
            </a:r>
            <a:r>
              <a:rPr lang="en-US" dirty="0"/>
              <a:t>Write informative/explanatory texts to examine a topic and convey ideas, concepts, and information through the selection, organization, and analysis of relevant content.</a:t>
            </a:r>
          </a:p>
          <a:p>
            <a:pPr marL="0" indent="0">
              <a:buNone/>
            </a:pPr>
            <a:r>
              <a:rPr lang="en-US" b="1" dirty="0"/>
              <a:t>ELAGSE6W4: </a:t>
            </a:r>
            <a:r>
              <a:rPr lang="en-US" dirty="0"/>
              <a:t>Produce clear and coherent writing in which the development, organization, and style are appropriate to task, purpose, and audience. </a:t>
            </a:r>
          </a:p>
          <a:p>
            <a:pPr marL="0" indent="0">
              <a:buNone/>
            </a:pPr>
            <a:r>
              <a:rPr lang="en-US" b="1" dirty="0"/>
              <a:t>ELAGSE6W5: </a:t>
            </a:r>
            <a:r>
              <a:rPr lang="en-US" dirty="0"/>
              <a:t>With some guidance and support from peers and adults, develop and strengthen writing as needed by planning, revising, editing, rewriting, or trying a new approach. 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The student will be able to compose a paragraph that answers the question to a specific prompt.</a:t>
            </a:r>
          </a:p>
          <a:p>
            <a:r>
              <a:rPr lang="en-US" sz="1800" dirty="0"/>
              <a:t>Students will review writing/grammar elements: types of sentences, word choice, punctuation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3610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/>
              <a:t>Craft and Structure</a:t>
            </a:r>
            <a:br>
              <a:rPr lang="en-US" sz="4000" b="1" dirty="0"/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Oct 24,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0F8A4AD-4D28-4613-9F01-6257C613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877" y="1944210"/>
            <a:ext cx="10554574" cy="5082466"/>
          </a:xfrm>
        </p:spPr>
        <p:txBody>
          <a:bodyPr>
            <a:normAutofit fontScale="25000" lnSpcReduction="20000"/>
          </a:bodyPr>
          <a:lstStyle/>
          <a:p>
            <a:pPr marL="137160" indent="0">
              <a:buNone/>
            </a:pPr>
            <a:r>
              <a:rPr lang="en-US" sz="4000" b="1" dirty="0"/>
              <a:t>Warm Up: </a:t>
            </a:r>
          </a:p>
          <a:p>
            <a:pPr marL="422910" indent="-285750"/>
            <a:r>
              <a:rPr lang="en-US" sz="4000" b="1" dirty="0"/>
              <a:t>Students will review the Essential Question – “The New Kid” page 154 and Detail Chart page 156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Opening:</a:t>
            </a:r>
          </a:p>
          <a:p>
            <a:pPr marL="137160" indent="0">
              <a:buNone/>
            </a:pPr>
            <a:r>
              <a:rPr lang="en-US" sz="4000" b="1" dirty="0"/>
              <a:t>Students will silently review their respective written answers to the Essential Question – “The New Kid” page 154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Group Instruction: </a:t>
            </a:r>
          </a:p>
          <a:p>
            <a:pPr marL="137160" indent="0">
              <a:buNone/>
            </a:pPr>
            <a:r>
              <a:rPr lang="en-US" sz="4000" b="1" dirty="0"/>
              <a:t>Students will review provided format for paragraph: </a:t>
            </a:r>
          </a:p>
          <a:p>
            <a:pPr marL="137160" indent="0">
              <a:buNone/>
            </a:pPr>
            <a:r>
              <a:rPr lang="en-US" sz="4000" b="1" dirty="0"/>
              <a:t>Claim</a:t>
            </a:r>
          </a:p>
          <a:p>
            <a:pPr marL="137160" indent="0">
              <a:buNone/>
            </a:pPr>
            <a:r>
              <a:rPr lang="en-US" sz="4000" b="1" dirty="0"/>
              <a:t>Example 1</a:t>
            </a:r>
          </a:p>
          <a:p>
            <a:pPr marL="137160" indent="0">
              <a:buNone/>
            </a:pPr>
            <a:r>
              <a:rPr lang="en-US" sz="4000" b="1" dirty="0"/>
              <a:t>Example 2</a:t>
            </a:r>
          </a:p>
          <a:p>
            <a:pPr marL="137160" indent="0">
              <a:buNone/>
            </a:pPr>
            <a:r>
              <a:rPr lang="en-US" sz="4000" b="1" dirty="0"/>
              <a:t>Example 3</a:t>
            </a:r>
          </a:p>
          <a:p>
            <a:pPr marL="137160" indent="0">
              <a:buNone/>
            </a:pPr>
            <a:r>
              <a:rPr lang="en-US" sz="4000" b="1" dirty="0"/>
              <a:t>Closing sentence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Individual Practice:</a:t>
            </a:r>
          </a:p>
          <a:p>
            <a:pPr marL="137160" indent="0">
              <a:buNone/>
            </a:pPr>
            <a:r>
              <a:rPr lang="en-US" sz="4000" b="1" dirty="0"/>
              <a:t>Students will finish writing their responses to essential question in provided format for paragraph: 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Group Practice:</a:t>
            </a:r>
          </a:p>
          <a:p>
            <a:pPr marL="137160" indent="0">
              <a:buNone/>
            </a:pPr>
            <a:r>
              <a:rPr lang="en-US" sz="4000" b="1" dirty="0"/>
              <a:t>N/A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Closers: </a:t>
            </a:r>
          </a:p>
          <a:p>
            <a:pPr marL="137160" indent="0">
              <a:buNone/>
            </a:pPr>
            <a:r>
              <a:rPr lang="en-US" sz="4000" b="1" dirty="0"/>
              <a:t>Students will share their answers to the Essential Question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Oct 25,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1C15287-D87F-4922-A5A6-078BFEC7C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Assist students with defining the terms  independent and dependent clauses (provide several examples)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400" b="1" dirty="0"/>
              <a:t>Review terms simple, compound, complex, and compound-complex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  <a:endParaRPr lang="en-US" sz="2000" b="1" dirty="0"/>
          </a:p>
          <a:p>
            <a:pPr marL="480060"/>
            <a:r>
              <a:rPr lang="en-US" sz="2000" b="1" dirty="0"/>
              <a:t>Provide several examples of simple, compound, complex, and compound-complex sentences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Students will practice composing simple, compound, complex, and compound-complex sentences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Small Group Practice:</a:t>
            </a:r>
          </a:p>
          <a:p>
            <a:pPr marL="137160" indent="0">
              <a:buNone/>
            </a:pPr>
            <a:r>
              <a:rPr lang="en-US" sz="2200" b="1" dirty="0"/>
              <a:t>Peer editing of sentences.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what they have learned about editing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Oct 26,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C082B4-1E65-4785-A9EB-469848FA5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868" y="1934817"/>
            <a:ext cx="10565418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Students will list the major types of punctuation and their uses.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list the importance of using punctuation when writing sentences.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422910" indent="-285750"/>
            <a:r>
              <a:rPr lang="en-US" sz="2200" b="1" dirty="0"/>
              <a:t>Outline review revising and editing techniques.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22910" indent="-285750"/>
            <a:r>
              <a:rPr lang="en-US" sz="2200" b="1" dirty="0"/>
              <a:t>Students will discuss the advantages of revising their written works.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Students will edit and revise their paragraphs: Check paragraph and detail chart for complete sentences, word choice, and punctuation.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final edit of Essential Question, Assessment Questions, and Detail Chart ( pages 154-156)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Oct 27,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86C8096-15EA-489F-BF05-32782DC7D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general strategies for reading comprehension with students.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list the reading comprehension and recall skills they will use when reading text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480060"/>
            <a:r>
              <a:rPr lang="en-US" sz="2200" b="1" dirty="0"/>
              <a:t>“The New Kid” – preview the book: Title Page, back page, dedication page</a:t>
            </a:r>
          </a:p>
          <a:p>
            <a:pPr marL="480060"/>
            <a:r>
              <a:rPr lang="en-US" sz="2200" b="1" dirty="0"/>
              <a:t>“The New Kid” – Chapters 1-3 </a:t>
            </a:r>
          </a:p>
          <a:p>
            <a:pPr marL="137160" indent="0">
              <a:buNone/>
            </a:pPr>
            <a:r>
              <a:rPr lang="en-US" sz="2200" b="1" dirty="0"/>
              <a:t>student led reading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480060"/>
            <a:r>
              <a:rPr lang="en-US" sz="2200" b="1" dirty="0"/>
              <a:t>Help students implement critical reading skills to analyze text.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Individual Practice:</a:t>
            </a:r>
          </a:p>
          <a:p>
            <a:pPr marL="137160" indent="0">
              <a:buNone/>
            </a:pPr>
            <a:r>
              <a:rPr lang="en-US" sz="2200" b="1" dirty="0"/>
              <a:t>Take notes while reading text; analyze plot, style, characters, setting, and theme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share  “Takeaway” from today’s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Oct 28,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5D380-B335-489A-AA49-124C7B4A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877" y="1944210"/>
            <a:ext cx="10554574" cy="5082466"/>
          </a:xfrm>
        </p:spPr>
        <p:txBody>
          <a:bodyPr>
            <a:normAutofit fontScale="32500" lnSpcReduction="20000"/>
          </a:bodyPr>
          <a:lstStyle/>
          <a:p>
            <a:pPr marL="137160" indent="0">
              <a:buNone/>
            </a:pPr>
            <a:r>
              <a:rPr lang="en-US" sz="4000" b="1" dirty="0"/>
              <a:t>Warm Up: </a:t>
            </a:r>
          </a:p>
          <a:p>
            <a:pPr marL="422910" indent="-285750"/>
            <a:r>
              <a:rPr lang="en-US" sz="4000" b="1" dirty="0"/>
              <a:t>Students will prepare for test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Opening:</a:t>
            </a:r>
          </a:p>
          <a:p>
            <a:pPr marL="137160" indent="0">
              <a:buNone/>
            </a:pPr>
            <a:r>
              <a:rPr lang="en-US" sz="4000" b="1" dirty="0"/>
              <a:t>Review plot, theme, conflicts, central idea, and text structure of the excerpt in “The New Kid”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Group Instruction: </a:t>
            </a:r>
          </a:p>
          <a:p>
            <a:pPr marL="137160" indent="0">
              <a:buNone/>
            </a:pPr>
            <a:r>
              <a:rPr lang="en-US" sz="4000" b="1" dirty="0"/>
              <a:t>Review test directions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Individual Practice:</a:t>
            </a:r>
          </a:p>
          <a:p>
            <a:pPr marL="137160" indent="0">
              <a:buNone/>
            </a:pPr>
            <a:r>
              <a:rPr lang="en-US" sz="4000" b="1" dirty="0"/>
              <a:t>Students will complete test in allotted time 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Independent /Group Practice:</a:t>
            </a:r>
          </a:p>
          <a:p>
            <a:pPr marL="137160" indent="0">
              <a:buNone/>
            </a:pPr>
            <a:r>
              <a:rPr lang="en-US" sz="4000" b="1" dirty="0"/>
              <a:t>N/A</a:t>
            </a:r>
          </a:p>
          <a:p>
            <a:pPr marL="137160" indent="0">
              <a:buNone/>
            </a:pPr>
            <a:endParaRPr lang="en-US" sz="4000" b="1" dirty="0"/>
          </a:p>
          <a:p>
            <a:pPr marL="137160" indent="0">
              <a:buNone/>
            </a:pPr>
            <a:r>
              <a:rPr lang="en-US" sz="4000" b="1" dirty="0"/>
              <a:t>Closers: </a:t>
            </a:r>
          </a:p>
          <a:p>
            <a:pPr marL="137160" indent="0">
              <a:buNone/>
            </a:pPr>
            <a:r>
              <a:rPr lang="en-US" sz="4000" b="1" dirty="0"/>
              <a:t>N/A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5050</TotalTime>
  <Words>633</Words>
  <Application>Microsoft Office PowerPoint</Application>
  <PresentationFormat>Widescreen</PresentationFormat>
  <Paragraphs>109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ELA Ms. Ellis</vt:lpstr>
      <vt:lpstr>Standard(s) Craft and Structure </vt:lpstr>
      <vt:lpstr>Monday Oct 24, 2022</vt:lpstr>
      <vt:lpstr>Tuesday Oct 25, 2022</vt:lpstr>
      <vt:lpstr>Wednesday Oct 26, 2022</vt:lpstr>
      <vt:lpstr>Thursday Oct 27, 2022</vt:lpstr>
      <vt:lpstr>Friday Oct 28,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68</cp:revision>
  <cp:lastPrinted>2019-08-11T01:51:35Z</cp:lastPrinted>
  <dcterms:created xsi:type="dcterms:W3CDTF">2018-08-24T15:10:25Z</dcterms:created>
  <dcterms:modified xsi:type="dcterms:W3CDTF">2022-10-24T01:59:11Z</dcterms:modified>
</cp:coreProperties>
</file>